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64" d="100"/>
          <a:sy n="64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>
            <a:extLst>
              <a:ext uri="{FF2B5EF4-FFF2-40B4-BE49-F238E27FC236}">
                <a16:creationId xmlns:a16="http://schemas.microsoft.com/office/drawing/2014/main" id="{62595C57-E269-C610-22A7-8A983BAB5C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3" t="37911" r="46778" b="35910"/>
          <a:stretch/>
        </p:blipFill>
        <p:spPr>
          <a:xfrm>
            <a:off x="2500198" y="5463380"/>
            <a:ext cx="2314034" cy="11968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419FB35-377C-A7F5-5296-BA73BA1E30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3" t="8506" r="18178" b="18534"/>
          <a:stretch/>
        </p:blipFill>
        <p:spPr>
          <a:xfrm>
            <a:off x="2953293" y="6727312"/>
            <a:ext cx="1510235" cy="7271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3" name="TextBox 34">
            <a:extLst>
              <a:ext uri="{FF2B5EF4-FFF2-40B4-BE49-F238E27FC236}">
                <a16:creationId xmlns:a16="http://schemas.microsoft.com/office/drawing/2014/main" id="{7856C34E-E833-6069-2A06-50B42477CF7D}"/>
              </a:ext>
            </a:extLst>
          </p:cNvPr>
          <p:cNvSpPr txBox="1"/>
          <p:nvPr/>
        </p:nvSpPr>
        <p:spPr>
          <a:xfrm>
            <a:off x="2222456" y="2132165"/>
            <a:ext cx="6940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355">
            <a:extLst>
              <a:ext uri="{FF2B5EF4-FFF2-40B4-BE49-F238E27FC236}">
                <a16:creationId xmlns:a16="http://schemas.microsoft.com/office/drawing/2014/main" id="{62EE04BB-07EA-3330-19A4-7B6BEBDBB603}"/>
              </a:ext>
            </a:extLst>
          </p:cNvPr>
          <p:cNvSpPr txBox="1"/>
          <p:nvPr/>
        </p:nvSpPr>
        <p:spPr>
          <a:xfrm>
            <a:off x="2254455" y="6948910"/>
            <a:ext cx="64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65" name="TextBox 321">
            <a:extLst>
              <a:ext uri="{FF2B5EF4-FFF2-40B4-BE49-F238E27FC236}">
                <a16:creationId xmlns:a16="http://schemas.microsoft.com/office/drawing/2014/main" id="{F969326C-1A2E-BC9D-0163-DBDB53469E60}"/>
              </a:ext>
            </a:extLst>
          </p:cNvPr>
          <p:cNvSpPr txBox="1"/>
          <p:nvPr/>
        </p:nvSpPr>
        <p:spPr>
          <a:xfrm>
            <a:off x="2520285" y="3062689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332">
            <a:extLst>
              <a:ext uri="{FF2B5EF4-FFF2-40B4-BE49-F238E27FC236}">
                <a16:creationId xmlns:a16="http://schemas.microsoft.com/office/drawing/2014/main" id="{CFDFAAC4-79E5-533C-32BF-83DFAB99BD47}"/>
              </a:ext>
            </a:extLst>
          </p:cNvPr>
          <p:cNvSpPr txBox="1"/>
          <p:nvPr/>
        </p:nvSpPr>
        <p:spPr>
          <a:xfrm>
            <a:off x="1433087" y="3942615"/>
            <a:ext cx="500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Snail</a:t>
            </a:r>
          </a:p>
        </p:txBody>
      </p:sp>
      <p:sp>
        <p:nvSpPr>
          <p:cNvPr id="67" name="TextBox 332">
            <a:extLst>
              <a:ext uri="{FF2B5EF4-FFF2-40B4-BE49-F238E27FC236}">
                <a16:creationId xmlns:a16="http://schemas.microsoft.com/office/drawing/2014/main" id="{E45CDED4-068E-613E-007B-D7F259044D16}"/>
              </a:ext>
            </a:extLst>
          </p:cNvPr>
          <p:cNvSpPr txBox="1"/>
          <p:nvPr/>
        </p:nvSpPr>
        <p:spPr>
          <a:xfrm>
            <a:off x="1843614" y="4700923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c-Cas</a:t>
            </a:r>
          </a:p>
        </p:txBody>
      </p:sp>
      <p:sp>
        <p:nvSpPr>
          <p:cNvPr id="68" name="TextBox 332">
            <a:extLst>
              <a:ext uri="{FF2B5EF4-FFF2-40B4-BE49-F238E27FC236}">
                <a16:creationId xmlns:a16="http://schemas.microsoft.com/office/drawing/2014/main" id="{AA3650B8-94E3-12A9-57BF-487C7193624C}"/>
              </a:ext>
            </a:extLst>
          </p:cNvPr>
          <p:cNvSpPr txBox="1"/>
          <p:nvPr/>
        </p:nvSpPr>
        <p:spPr>
          <a:xfrm>
            <a:off x="1972208" y="594567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C707C330-833B-977C-D3FC-9B022F2BEB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8" t="2460" r="-2242" b="4322"/>
          <a:stretch/>
        </p:blipFill>
        <p:spPr>
          <a:xfrm flipH="1">
            <a:off x="2995326" y="2801121"/>
            <a:ext cx="1468202" cy="7271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A28FE5A1-78BC-E773-3934-C74547F4AC47}"/>
              </a:ext>
            </a:extLst>
          </p:cNvPr>
          <p:cNvSpPr/>
          <p:nvPr/>
        </p:nvSpPr>
        <p:spPr>
          <a:xfrm>
            <a:off x="3820080" y="1178976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MSC CM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598A38A-0DEA-C61B-C282-5B1C3455C432}"/>
              </a:ext>
            </a:extLst>
          </p:cNvPr>
          <p:cNvCxnSpPr/>
          <p:nvPr/>
        </p:nvCxnSpPr>
        <p:spPr>
          <a:xfrm>
            <a:off x="3820080" y="1420147"/>
            <a:ext cx="7315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621FC253-0744-9137-4497-A76FCC809F19}"/>
              </a:ext>
            </a:extLst>
          </p:cNvPr>
          <p:cNvSpPr txBox="1"/>
          <p:nvPr/>
        </p:nvSpPr>
        <p:spPr>
          <a:xfrm>
            <a:off x="3436440" y="1421474"/>
            <a:ext cx="1156771" cy="271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CN     ---    CW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DA993A7-EC5F-BF2F-9DEF-56294961F661}"/>
              </a:ext>
            </a:extLst>
          </p:cNvPr>
          <p:cNvSpPr/>
          <p:nvPr/>
        </p:nvSpPr>
        <p:spPr>
          <a:xfrm>
            <a:off x="2877178" y="1072540"/>
            <a:ext cx="822960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TT2 cells</a:t>
            </a:r>
            <a:endParaRPr lang="en-US" sz="1100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0F9BE53D-D1FC-E82B-A6DE-E2C18FD146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 t="4853" r="1558" b="8539"/>
          <a:stretch/>
        </p:blipFill>
        <p:spPr>
          <a:xfrm>
            <a:off x="2509134" y="4306798"/>
            <a:ext cx="2314034" cy="10958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A29524D-DCE5-DFBE-0C81-5CBC457DBE1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" t="7912" r="49000" b="3163"/>
          <a:stretch/>
        </p:blipFill>
        <p:spPr>
          <a:xfrm>
            <a:off x="2988360" y="1774798"/>
            <a:ext cx="1475168" cy="9631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7F2E6B1-66CC-CD3D-71BD-1734DE91EB9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" t="6087" r="515" b="7229"/>
          <a:stretch/>
        </p:blipFill>
        <p:spPr>
          <a:xfrm>
            <a:off x="2043767" y="3595690"/>
            <a:ext cx="2770465" cy="6657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978C508C-5C25-CC6B-E33A-6502C66CD3A3}"/>
              </a:ext>
            </a:extLst>
          </p:cNvPr>
          <p:cNvSpPr txBox="1"/>
          <p:nvPr/>
        </p:nvSpPr>
        <p:spPr>
          <a:xfrm>
            <a:off x="1118290" y="101867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2C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00259F9-6D03-020F-7D2F-417EB07F13CC}"/>
              </a:ext>
            </a:extLst>
          </p:cNvPr>
          <p:cNvSpPr/>
          <p:nvPr/>
        </p:nvSpPr>
        <p:spPr>
          <a:xfrm>
            <a:off x="3346035" y="1722251"/>
            <a:ext cx="1117493" cy="58494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00683C5-017A-D48E-F56B-FD2A4DB777AD}"/>
              </a:ext>
            </a:extLst>
          </p:cNvPr>
          <p:cNvSpPr/>
          <p:nvPr/>
        </p:nvSpPr>
        <p:spPr>
          <a:xfrm>
            <a:off x="4469704" y="216748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83A815C-4BBE-D7CB-9A2A-7FD2F5384981}"/>
              </a:ext>
            </a:extLst>
          </p:cNvPr>
          <p:cNvSpPr/>
          <p:nvPr/>
        </p:nvSpPr>
        <p:spPr>
          <a:xfrm>
            <a:off x="4463528" y="3145991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F359DD9-8A12-122B-5577-8E7DFB96786A}"/>
              </a:ext>
            </a:extLst>
          </p:cNvPr>
          <p:cNvSpPr/>
          <p:nvPr/>
        </p:nvSpPr>
        <p:spPr>
          <a:xfrm>
            <a:off x="4840162" y="3935792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29kDa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75DDA60-E433-BED6-70EF-35838D45216D}"/>
              </a:ext>
            </a:extLst>
          </p:cNvPr>
          <p:cNvSpPr/>
          <p:nvPr/>
        </p:nvSpPr>
        <p:spPr>
          <a:xfrm>
            <a:off x="4840162" y="4664640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19kDa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4C75F51-103D-6453-8ACD-268874A34A49}"/>
              </a:ext>
            </a:extLst>
          </p:cNvPr>
          <p:cNvSpPr/>
          <p:nvPr/>
        </p:nvSpPr>
        <p:spPr>
          <a:xfrm>
            <a:off x="4453597" y="6960064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A23825B-ECC9-DC0C-1ECD-94E13D04598E}"/>
              </a:ext>
            </a:extLst>
          </p:cNvPr>
          <p:cNvSpPr/>
          <p:nvPr/>
        </p:nvSpPr>
        <p:spPr>
          <a:xfrm>
            <a:off x="4840162" y="5902005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35kDa</a:t>
            </a:r>
          </a:p>
        </p:txBody>
      </p:sp>
    </p:spTree>
    <p:extLst>
      <p:ext uri="{BB962C8B-B14F-4D97-AF65-F5344CB8AC3E}">
        <p14:creationId xmlns:p14="http://schemas.microsoft.com/office/powerpoint/2010/main" val="3611264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22</Words>
  <Application>Microsoft Office PowerPoint</Application>
  <PresentationFormat>Letter Paper (8.5x11 in)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Li, Kexin</cp:lastModifiedBy>
  <cp:revision>9</cp:revision>
  <dcterms:created xsi:type="dcterms:W3CDTF">2022-09-30T13:35:26Z</dcterms:created>
  <dcterms:modified xsi:type="dcterms:W3CDTF">2022-10-12T20:25:10Z</dcterms:modified>
</cp:coreProperties>
</file>